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1119975"/>
            <a:ext cx="16562934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000000"/>
                </a:solidFill>
                <a:latin typeface="Alatsi"/>
              </a:rPr>
              <a:t>N -QUEENS USING GENETIC ALGORITHM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08013" y="7473150"/>
            <a:ext cx="12625348" cy="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By : Vishnupriya(21071A66C8)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N-QUEENS </a:t>
            </a:r>
            <a:r>
              <a:rPr lang="en-US" sz="8499">
                <a:solidFill>
                  <a:srgbClr val="000000"/>
                </a:solidFill>
                <a:latin typeface="Alatsi Bold"/>
              </a:rPr>
              <a:t>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73194" y="3268672"/>
            <a:ext cx="7748573" cy="1624150"/>
            <a:chOff x="0" y="0"/>
            <a:chExt cx="10331431" cy="21655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331431" cy="2165533"/>
              <a:chOff x="0" y="0"/>
              <a:chExt cx="2040777" cy="42776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40777" cy="427760"/>
              </a:xfrm>
              <a:custGeom>
                <a:avLst/>
                <a:gdLst/>
                <a:ahLst/>
                <a:cxnLst/>
                <a:rect r="r" b="b" t="t" l="l"/>
                <a:pathLst>
                  <a:path h="427760" w="2040777">
                    <a:moveTo>
                      <a:pt x="50956" y="0"/>
                    </a:moveTo>
                    <a:lnTo>
                      <a:pt x="1989820" y="0"/>
                    </a:lnTo>
                    <a:cubicBezTo>
                      <a:pt x="2003335" y="0"/>
                      <a:pt x="2016296" y="5369"/>
                      <a:pt x="2025852" y="14925"/>
                    </a:cubicBezTo>
                    <a:cubicBezTo>
                      <a:pt x="2035408" y="24481"/>
                      <a:pt x="2040777" y="37442"/>
                      <a:pt x="2040777" y="50956"/>
                    </a:cubicBezTo>
                    <a:lnTo>
                      <a:pt x="2040777" y="376803"/>
                    </a:lnTo>
                    <a:cubicBezTo>
                      <a:pt x="2040777" y="390318"/>
                      <a:pt x="2035408" y="403279"/>
                      <a:pt x="2025852" y="412835"/>
                    </a:cubicBezTo>
                    <a:cubicBezTo>
                      <a:pt x="2016296" y="422391"/>
                      <a:pt x="2003335" y="427760"/>
                      <a:pt x="1989820" y="427760"/>
                    </a:cubicBezTo>
                    <a:lnTo>
                      <a:pt x="50956" y="427760"/>
                    </a:lnTo>
                    <a:cubicBezTo>
                      <a:pt x="37442" y="427760"/>
                      <a:pt x="24481" y="422391"/>
                      <a:pt x="14925" y="412835"/>
                    </a:cubicBezTo>
                    <a:cubicBezTo>
                      <a:pt x="5369" y="403279"/>
                      <a:pt x="0" y="390318"/>
                      <a:pt x="0" y="376803"/>
                    </a:cubicBezTo>
                    <a:lnTo>
                      <a:pt x="0" y="50956"/>
                    </a:lnTo>
                    <a:cubicBezTo>
                      <a:pt x="0" y="37442"/>
                      <a:pt x="5369" y="24481"/>
                      <a:pt x="14925" y="14925"/>
                    </a:cubicBezTo>
                    <a:cubicBezTo>
                      <a:pt x="24481" y="5369"/>
                      <a:pt x="37442" y="0"/>
                      <a:pt x="50956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40777" cy="4658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10330" y="123825"/>
              <a:ext cx="9011329" cy="1668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3"/>
                </a:lnSpc>
              </a:pPr>
              <a:r>
                <a:rPr lang="en-US" sz="3695">
                  <a:solidFill>
                    <a:srgbClr val="000000"/>
                  </a:solidFill>
                  <a:latin typeface="Alatsi Bold"/>
                </a:rPr>
                <a:t>No two Queens can be in the same row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50637" y="2620338"/>
            <a:ext cx="4182217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Row Conflict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5510" y="2917654"/>
            <a:ext cx="6691747" cy="386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2"/>
              </a:lnSpc>
            </a:pPr>
            <a:r>
              <a:rPr lang="en-US" sz="4409">
                <a:solidFill>
                  <a:srgbClr val="000000"/>
                </a:solidFill>
                <a:latin typeface="Alatsi Bold"/>
                <a:ea typeface="Alatsi Bold"/>
              </a:rPr>
              <a:t>The N Queen is the problem of placing N chess queens on an N×N chessboard so that no two queens attack each other.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611915" y="5440816"/>
            <a:ext cx="7871130" cy="1624150"/>
            <a:chOff x="0" y="0"/>
            <a:chExt cx="10494840" cy="21655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494840" cy="2165533"/>
              <a:chOff x="0" y="0"/>
              <a:chExt cx="2073055" cy="4277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73055" cy="427760"/>
              </a:xfrm>
              <a:custGeom>
                <a:avLst/>
                <a:gdLst/>
                <a:ahLst/>
                <a:cxnLst/>
                <a:rect r="r" b="b" t="t" l="l"/>
                <a:pathLst>
                  <a:path h="427760" w="2073055">
                    <a:moveTo>
                      <a:pt x="50163" y="0"/>
                    </a:moveTo>
                    <a:lnTo>
                      <a:pt x="2022892" y="0"/>
                    </a:lnTo>
                    <a:cubicBezTo>
                      <a:pt x="2050596" y="0"/>
                      <a:pt x="2073055" y="22459"/>
                      <a:pt x="2073055" y="50163"/>
                    </a:cubicBezTo>
                    <a:lnTo>
                      <a:pt x="2073055" y="377597"/>
                    </a:lnTo>
                    <a:cubicBezTo>
                      <a:pt x="2073055" y="405301"/>
                      <a:pt x="2050596" y="427760"/>
                      <a:pt x="2022892" y="427760"/>
                    </a:cubicBezTo>
                    <a:lnTo>
                      <a:pt x="50163" y="427760"/>
                    </a:lnTo>
                    <a:cubicBezTo>
                      <a:pt x="22459" y="427760"/>
                      <a:pt x="0" y="405301"/>
                      <a:pt x="0" y="377597"/>
                    </a:cubicBezTo>
                    <a:lnTo>
                      <a:pt x="0" y="50163"/>
                    </a:lnTo>
                    <a:cubicBezTo>
                      <a:pt x="0" y="22459"/>
                      <a:pt x="22459" y="0"/>
                      <a:pt x="50163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073055" cy="4658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823147" y="123825"/>
              <a:ext cx="9153858" cy="1668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3"/>
                </a:lnSpc>
              </a:pPr>
              <a:r>
                <a:rPr lang="en-US" sz="3695">
                  <a:solidFill>
                    <a:srgbClr val="000000"/>
                  </a:solidFill>
                  <a:latin typeface="Alatsi Bold"/>
                </a:rPr>
                <a:t>No two Queens can be in the same column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50637" y="4769984"/>
            <a:ext cx="5276728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Column Conflict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550637" y="7041471"/>
            <a:ext cx="5276728" cy="13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Diagonal Conflict</a:t>
            </a:r>
          </a:p>
          <a:p>
            <a:pPr>
              <a:lnSpc>
                <a:spcPts val="5487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9611915" y="7965396"/>
            <a:ext cx="7871130" cy="1624150"/>
            <a:chOff x="0" y="0"/>
            <a:chExt cx="10494840" cy="216553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494840" cy="2165533"/>
              <a:chOff x="0" y="0"/>
              <a:chExt cx="2073055" cy="4277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73055" cy="427760"/>
              </a:xfrm>
              <a:custGeom>
                <a:avLst/>
                <a:gdLst/>
                <a:ahLst/>
                <a:cxnLst/>
                <a:rect r="r" b="b" t="t" l="l"/>
                <a:pathLst>
                  <a:path h="427760" w="2073055">
                    <a:moveTo>
                      <a:pt x="50163" y="0"/>
                    </a:moveTo>
                    <a:lnTo>
                      <a:pt x="2022892" y="0"/>
                    </a:lnTo>
                    <a:cubicBezTo>
                      <a:pt x="2050596" y="0"/>
                      <a:pt x="2073055" y="22459"/>
                      <a:pt x="2073055" y="50163"/>
                    </a:cubicBezTo>
                    <a:lnTo>
                      <a:pt x="2073055" y="377597"/>
                    </a:lnTo>
                    <a:cubicBezTo>
                      <a:pt x="2073055" y="405301"/>
                      <a:pt x="2050596" y="427760"/>
                      <a:pt x="2022892" y="427760"/>
                    </a:cubicBezTo>
                    <a:lnTo>
                      <a:pt x="50163" y="427760"/>
                    </a:lnTo>
                    <a:cubicBezTo>
                      <a:pt x="22459" y="427760"/>
                      <a:pt x="0" y="405301"/>
                      <a:pt x="0" y="377597"/>
                    </a:cubicBezTo>
                    <a:lnTo>
                      <a:pt x="0" y="50163"/>
                    </a:lnTo>
                    <a:cubicBezTo>
                      <a:pt x="0" y="22459"/>
                      <a:pt x="22459" y="0"/>
                      <a:pt x="50163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2073055" cy="4658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823147" y="123825"/>
              <a:ext cx="9153858" cy="1668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3"/>
                </a:lnSpc>
              </a:pPr>
              <a:r>
                <a:rPr lang="en-US" sz="3695">
                  <a:solidFill>
                    <a:srgbClr val="000000"/>
                  </a:solidFill>
                  <a:latin typeface="Alatsi Bold"/>
                </a:rPr>
                <a:t>No two Queens can be in the same Diagonal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ATTACK POSITION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98917" y="2779442"/>
            <a:ext cx="12635103" cy="6857513"/>
          </a:xfrm>
          <a:custGeom>
            <a:avLst/>
            <a:gdLst/>
            <a:ahLst/>
            <a:cxnLst/>
            <a:rect r="r" b="b" t="t" l="l"/>
            <a:pathLst>
              <a:path h="6857513" w="12635103">
                <a:moveTo>
                  <a:pt x="0" y="0"/>
                </a:moveTo>
                <a:lnTo>
                  <a:pt x="12635103" y="0"/>
                </a:lnTo>
                <a:lnTo>
                  <a:pt x="12635103" y="6857513"/>
                </a:lnTo>
                <a:lnTo>
                  <a:pt x="0" y="6857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927854"/>
            <a:ext cx="18433038" cy="731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0030" indent="-570015" lvl="1">
              <a:lnSpc>
                <a:spcPts val="7392"/>
              </a:lnSpc>
              <a:buFont typeface="Arial"/>
              <a:buChar char="•"/>
            </a:pPr>
            <a:r>
              <a:rPr lang="en-US" sz="5280">
                <a:solidFill>
                  <a:srgbClr val="000000"/>
                </a:solidFill>
                <a:latin typeface="Alatsi Bold"/>
              </a:rPr>
              <a:t>Exponential Growth:  Time complexity is exponential</a:t>
            </a:r>
          </a:p>
          <a:p>
            <a:pPr>
              <a:lnSpc>
                <a:spcPts val="7252"/>
              </a:lnSpc>
            </a:pPr>
          </a:p>
          <a:p>
            <a:pPr marL="1161619" indent="-580810" lvl="1">
              <a:lnSpc>
                <a:spcPts val="7532"/>
              </a:lnSpc>
              <a:buFont typeface="Arial"/>
              <a:buChar char="•"/>
            </a:pPr>
            <a:r>
              <a:rPr lang="en-US" sz="5380">
                <a:solidFill>
                  <a:srgbClr val="000000"/>
                </a:solidFill>
                <a:latin typeface="Alatsi Bold"/>
              </a:rPr>
              <a:t>Combinatorial Explosion: As N increases, Search space increases exponentially</a:t>
            </a:r>
          </a:p>
          <a:p>
            <a:pPr>
              <a:lnSpc>
                <a:spcPts val="7672"/>
              </a:lnSpc>
            </a:pPr>
          </a:p>
          <a:p>
            <a:pPr marL="1140030" indent="-570015" lvl="1">
              <a:lnSpc>
                <a:spcPts val="7392"/>
              </a:lnSpc>
              <a:buFont typeface="Arial"/>
              <a:buChar char="•"/>
            </a:pPr>
            <a:r>
              <a:rPr lang="en-US" sz="5280">
                <a:solidFill>
                  <a:srgbClr val="000000"/>
                </a:solidFill>
                <a:latin typeface="Alatsi Bold"/>
              </a:rPr>
              <a:t>Optimality Difficulty:  It is difficult to find the optimal solution</a:t>
            </a:r>
          </a:p>
          <a:p>
            <a:pPr>
              <a:lnSpc>
                <a:spcPts val="58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95350"/>
            <a:ext cx="18288000" cy="113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Alatsi Bold"/>
              </a:rPr>
              <a:t>CHALLENGES IN SOLVING N-QUEENS PROBLEM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1340" y="2895980"/>
            <a:ext cx="14705320" cy="708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2"/>
              </a:lnSpc>
            </a:pPr>
            <a:r>
              <a:rPr lang="en-US" sz="4480">
                <a:solidFill>
                  <a:srgbClr val="000000"/>
                </a:solidFill>
                <a:latin typeface="Alatsi Bold"/>
              </a:rPr>
              <a:t>Genetic algorithms are optimization algorithms inspired by the process of natural selection.</a:t>
            </a:r>
          </a:p>
          <a:p>
            <a:pPr>
              <a:lnSpc>
                <a:spcPts val="6272"/>
              </a:lnSpc>
            </a:pPr>
          </a:p>
          <a:p>
            <a:pPr>
              <a:lnSpc>
                <a:spcPts val="6272"/>
              </a:lnSpc>
            </a:pPr>
            <a:r>
              <a:rPr lang="en-US" sz="4480">
                <a:solidFill>
                  <a:srgbClr val="000000"/>
                </a:solidFill>
                <a:latin typeface="Alatsi Bold"/>
              </a:rPr>
              <a:t>Key Components:</a:t>
            </a:r>
          </a:p>
          <a:p>
            <a:pPr marL="967314" indent="-48365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000000"/>
                </a:solidFill>
                <a:latin typeface="Alatsi Bold"/>
              </a:rPr>
              <a:t>Selection: Choosing solutions based on their fitness.</a:t>
            </a:r>
          </a:p>
          <a:p>
            <a:pPr marL="967314" indent="-48365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000000"/>
                </a:solidFill>
                <a:latin typeface="Alatsi Bold"/>
              </a:rPr>
              <a:t>Crossover: Combining genetic information to create new solutions.</a:t>
            </a:r>
          </a:p>
          <a:p>
            <a:pPr marL="967314" indent="-48365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000000"/>
                </a:solidFill>
                <a:latin typeface="Alatsi Bold"/>
              </a:rPr>
              <a:t>Mutation: Introducing random changes to maintain diversity.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GENETIC ALGORITHM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66775"/>
            <a:ext cx="172593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CHROMOSOME REPRESENTATION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4902" y="2710364"/>
            <a:ext cx="16000329" cy="6995670"/>
          </a:xfrm>
          <a:custGeom>
            <a:avLst/>
            <a:gdLst/>
            <a:ahLst/>
            <a:cxnLst/>
            <a:rect r="r" b="b" t="t" l="l"/>
            <a:pathLst>
              <a:path h="6995670" w="16000329">
                <a:moveTo>
                  <a:pt x="0" y="0"/>
                </a:moveTo>
                <a:lnTo>
                  <a:pt x="16000329" y="0"/>
                </a:lnTo>
                <a:lnTo>
                  <a:pt x="16000329" y="6995670"/>
                </a:lnTo>
                <a:lnTo>
                  <a:pt x="0" y="699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961" r="-224" b="-3596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IMPLEMENTATION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4203032"/>
            <a:ext cx="18288000" cy="6083968"/>
          </a:xfrm>
          <a:custGeom>
            <a:avLst/>
            <a:gdLst/>
            <a:ahLst/>
            <a:cxnLst/>
            <a:rect r="r" b="b" t="t" l="l"/>
            <a:pathLst>
              <a:path h="6083968" w="18288000">
                <a:moveTo>
                  <a:pt x="0" y="0"/>
                </a:moveTo>
                <a:lnTo>
                  <a:pt x="18288000" y="0"/>
                </a:lnTo>
                <a:lnTo>
                  <a:pt x="18288000" y="6083968"/>
                </a:lnTo>
                <a:lnTo>
                  <a:pt x="0" y="6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4" t="-125" r="-3446" b="-12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1340" y="2867405"/>
            <a:ext cx="14705320" cy="96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5580">
                <a:solidFill>
                  <a:srgbClr val="000000"/>
                </a:solidFill>
                <a:latin typeface="Alatsi Bold"/>
              </a:rPr>
              <a:t>5 Queens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95350"/>
            <a:ext cx="13180039" cy="121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latsi Bold"/>
              </a:rPr>
              <a:t>10-QUEENS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9111" y="2500622"/>
            <a:ext cx="9553478" cy="7415154"/>
          </a:xfrm>
          <a:custGeom>
            <a:avLst/>
            <a:gdLst/>
            <a:ahLst/>
            <a:cxnLst/>
            <a:rect r="r" b="b" t="t" l="l"/>
            <a:pathLst>
              <a:path h="7415154" w="9553478">
                <a:moveTo>
                  <a:pt x="0" y="0"/>
                </a:moveTo>
                <a:lnTo>
                  <a:pt x="9553478" y="0"/>
                </a:lnTo>
                <a:lnTo>
                  <a:pt x="9553478" y="7415154"/>
                </a:lnTo>
                <a:lnTo>
                  <a:pt x="0" y="741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3531" y="3122153"/>
            <a:ext cx="6920212" cy="6793623"/>
          </a:xfrm>
          <a:custGeom>
            <a:avLst/>
            <a:gdLst/>
            <a:ahLst/>
            <a:cxnLst/>
            <a:rect r="r" b="b" t="t" l="l"/>
            <a:pathLst>
              <a:path h="6793623" w="6920212">
                <a:moveTo>
                  <a:pt x="0" y="0"/>
                </a:moveTo>
                <a:lnTo>
                  <a:pt x="6920212" y="0"/>
                </a:lnTo>
                <a:lnTo>
                  <a:pt x="6920212" y="6793623"/>
                </a:lnTo>
                <a:lnTo>
                  <a:pt x="0" y="6793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0607" y="3235642"/>
            <a:ext cx="16099854" cy="515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67"/>
              </a:lnSpc>
            </a:pPr>
            <a:r>
              <a:rPr lang="en-US" sz="4905">
                <a:solidFill>
                  <a:srgbClr val="000000"/>
                </a:solidFill>
                <a:latin typeface="Alatsi Bold"/>
              </a:rPr>
              <a:t>Genetic Algorithm alone is insufficient to tackle large chessboards. Genetic algorithm along with other evolutionary algorithms are to be combined to reach maximun efficiency</a:t>
            </a:r>
          </a:p>
          <a:p>
            <a:pPr>
              <a:lnSpc>
                <a:spcPts val="6867"/>
              </a:lnSpc>
            </a:pPr>
          </a:p>
          <a:p>
            <a:pPr>
              <a:lnSpc>
                <a:spcPts val="6867"/>
              </a:lnSpc>
            </a:pPr>
            <a:r>
              <a:rPr lang="en-US" sz="4905">
                <a:solidFill>
                  <a:srgbClr val="000000"/>
                </a:solidFill>
                <a:latin typeface="Alatsi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DAF3les4M6Y</dc:identifier>
  <dcterms:modified xsi:type="dcterms:W3CDTF">2011-08-01T06:04:30Z</dcterms:modified>
  <cp:revision>1</cp:revision>
  <dc:title>N -Queens Using Genetic Algorithm</dc:title>
</cp:coreProperties>
</file>